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94" r:id="rId4"/>
    <p:sldId id="295" r:id="rId5"/>
    <p:sldId id="296" r:id="rId6"/>
    <p:sldId id="297" r:id="rId7"/>
    <p:sldId id="298" r:id="rId8"/>
    <p:sldId id="299" r:id="rId9"/>
  </p:sldIdLst>
  <p:sldSz cx="9144000" cy="5143500" type="screen16x9"/>
  <p:notesSz cx="6858000" cy="9144000"/>
  <p:embeddedFontLst>
    <p:embeddedFont>
      <p:font typeface="Barlow Light" panose="020B0604020202020204" charset="0"/>
      <p:regular r:id="rId11"/>
      <p:bold r:id="rId12"/>
      <p:italic r:id="rId13"/>
      <p:boldItalic r:id="rId14"/>
    </p:embeddedFont>
    <p:embeddedFont>
      <p:font typeface="Raleway" panose="020B0604020202020204" charset="0"/>
      <p:regular r:id="rId15"/>
      <p:bold r:id="rId16"/>
      <p:italic r:id="rId17"/>
      <p:boldItalic r:id="rId18"/>
    </p:embeddedFont>
    <p:embeddedFont>
      <p:font typeface="Raleway SemiBold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BB9"/>
    <a:srgbClr val="0C81BC"/>
    <a:srgbClr val="00B5DD"/>
    <a:srgbClr val="9921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ACB3DE-6095-4309-8837-18BEDB66654F}">
  <a:tblStyle styleId="{8EACB3DE-6095-4309-8837-18BEDB6665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38" d="100"/>
          <a:sy n="138" d="100"/>
        </p:scale>
        <p:origin x="83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963591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566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412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3572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3456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487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7794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861310" y="605197"/>
            <a:ext cx="4962600" cy="216277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br>
              <a:rPr lang="en-US" sz="3200" b="1" dirty="0"/>
            </a:br>
            <a:r>
              <a:rPr lang="en-US" sz="3200" b="1" dirty="0"/>
              <a:t>DPR GLOBAL BUSINESS NETWORKS (PVT) LTD</a:t>
            </a:r>
            <a:br>
              <a:rPr lang="en-US" sz="3200" b="1" dirty="0"/>
            </a:br>
            <a:r>
              <a:rPr lang="en-US" sz="2000" b="1" dirty="0"/>
              <a:t>Training Document for </a:t>
            </a:r>
            <a:br>
              <a:rPr lang="en-US" sz="2000" b="1" dirty="0"/>
            </a:br>
            <a:r>
              <a:rPr lang="en-US" sz="2000" b="1" dirty="0"/>
              <a:t>Market intelligence News Feed</a:t>
            </a:r>
            <a:br>
              <a:rPr lang="en-US" sz="800" b="1" cap="all" dirty="0">
                <a:effectLst/>
              </a:rPr>
            </a:br>
            <a:br>
              <a:rPr lang="en-US" sz="1100" b="1" dirty="0"/>
            </a:br>
            <a:endParaRPr lang="en-US" sz="32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C0180D-B51B-4C24-8F41-5C5044D8F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179" y="4056752"/>
            <a:ext cx="632435" cy="6324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3950EE-C8EA-4045-9DE0-DF0815655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6979" y="4044829"/>
            <a:ext cx="632756" cy="6327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EF72D3-ECBA-4B26-ACCC-81C5A16A42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0" y="742950"/>
            <a:ext cx="3433384" cy="35627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635700" y="63625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Market intelligence News Feed for visitor</a:t>
            </a:r>
            <a:endParaRPr sz="3600" b="1" dirty="0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7855E0-273A-4122-9C02-087AB20A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63" b="3860"/>
          <a:stretch/>
        </p:blipFill>
        <p:spPr>
          <a:xfrm>
            <a:off x="3283528" y="1768612"/>
            <a:ext cx="5298421" cy="2768079"/>
          </a:xfrm>
          <a:prstGeom prst="rect">
            <a:avLst/>
          </a:prstGeom>
        </p:spPr>
      </p:pic>
      <p:sp>
        <p:nvSpPr>
          <p:cNvPr id="41" name="Text Placeholder 1">
            <a:extLst>
              <a:ext uri="{FF2B5EF4-FFF2-40B4-BE49-F238E27FC236}">
                <a16:creationId xmlns:a16="http://schemas.microsoft.com/office/drawing/2014/main" id="{3B59E589-5F08-4102-9623-1832152D2E25}"/>
              </a:ext>
            </a:extLst>
          </p:cNvPr>
          <p:cNvSpPr txBox="1">
            <a:spLocks/>
          </p:cNvSpPr>
          <p:nvPr/>
        </p:nvSpPr>
        <p:spPr>
          <a:xfrm>
            <a:off x="289881" y="1532103"/>
            <a:ext cx="2986720" cy="1466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Visitors can view news feeds (most recent dates to the oldest/earliest dates)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635700" y="63625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Login - post admin panel</a:t>
            </a:r>
            <a:endParaRPr sz="3600" b="1" dirty="0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41" name="Text Placeholder 1">
            <a:extLst>
              <a:ext uri="{FF2B5EF4-FFF2-40B4-BE49-F238E27FC236}">
                <a16:creationId xmlns:a16="http://schemas.microsoft.com/office/drawing/2014/main" id="{3B59E589-5F08-4102-9623-1832152D2E25}"/>
              </a:ext>
            </a:extLst>
          </p:cNvPr>
          <p:cNvSpPr txBox="1">
            <a:spLocks/>
          </p:cNvSpPr>
          <p:nvPr/>
        </p:nvSpPr>
        <p:spPr>
          <a:xfrm>
            <a:off x="289881" y="1532103"/>
            <a:ext cx="298672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Click the URL,</a:t>
            </a:r>
          </a:p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Then add ‘/post’ end of     the URL. press enter.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D5F0BB-261A-424E-9021-67E8E9C168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00" t="2593" r="46666" b="70213"/>
          <a:stretch/>
        </p:blipFill>
        <p:spPr>
          <a:xfrm>
            <a:off x="3456150" y="1578803"/>
            <a:ext cx="5530950" cy="20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FB0FBB-AF28-4123-AD79-5DC4239133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2045399" y="1562680"/>
            <a:ext cx="2821501" cy="19946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2C463A1-503C-4DA1-97A8-83E3A23238CF}"/>
              </a:ext>
            </a:extLst>
          </p:cNvPr>
          <p:cNvSpPr txBox="1"/>
          <p:nvPr/>
        </p:nvSpPr>
        <p:spPr>
          <a:xfrm>
            <a:off x="685800" y="3224496"/>
            <a:ext cx="4599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srilankainvestment.com/post</a:t>
            </a:r>
          </a:p>
        </p:txBody>
      </p:sp>
    </p:spTree>
    <p:extLst>
      <p:ext uri="{BB962C8B-B14F-4D97-AF65-F5344CB8AC3E}">
        <p14:creationId xmlns:p14="http://schemas.microsoft.com/office/powerpoint/2010/main" val="1084136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41" name="Text Placeholder 1">
            <a:extLst>
              <a:ext uri="{FF2B5EF4-FFF2-40B4-BE49-F238E27FC236}">
                <a16:creationId xmlns:a16="http://schemas.microsoft.com/office/drawing/2014/main" id="{3B59E589-5F08-4102-9623-1832152D2E25}"/>
              </a:ext>
            </a:extLst>
          </p:cNvPr>
          <p:cNvSpPr txBox="1">
            <a:spLocks/>
          </p:cNvSpPr>
          <p:nvPr/>
        </p:nvSpPr>
        <p:spPr>
          <a:xfrm>
            <a:off x="289881" y="1532103"/>
            <a:ext cx="2681919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Enter post admin section through above account details.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45DB15-D792-48E4-B484-00C0DF274E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75" b="5555"/>
          <a:stretch/>
        </p:blipFill>
        <p:spPr>
          <a:xfrm>
            <a:off x="3079906" y="1276350"/>
            <a:ext cx="5781140" cy="2938746"/>
          </a:xfrm>
          <a:prstGeom prst="rect">
            <a:avLst/>
          </a:prstGeom>
        </p:spPr>
      </p:pic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FE379980-8E5C-4197-A512-4999E13202F0}"/>
              </a:ext>
            </a:extLst>
          </p:cNvPr>
          <p:cNvSpPr txBox="1">
            <a:spLocks/>
          </p:cNvSpPr>
          <p:nvPr/>
        </p:nvSpPr>
        <p:spPr>
          <a:xfrm>
            <a:off x="269099" y="2746899"/>
            <a:ext cx="2681919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Username : admin1</a:t>
            </a:r>
          </a:p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Password : dpr1admin</a:t>
            </a:r>
          </a:p>
        </p:txBody>
      </p:sp>
      <p:sp>
        <p:nvSpPr>
          <p:cNvPr id="11" name="Google Shape;343;p13">
            <a:extLst>
              <a:ext uri="{FF2B5EF4-FFF2-40B4-BE49-F238E27FC236}">
                <a16:creationId xmlns:a16="http://schemas.microsoft.com/office/drawing/2014/main" id="{83420433-AFC4-404D-85D9-7F651EF8B4DD}"/>
              </a:ext>
            </a:extLst>
          </p:cNvPr>
          <p:cNvSpPr txBox="1">
            <a:spLocks/>
          </p:cNvSpPr>
          <p:nvPr/>
        </p:nvSpPr>
        <p:spPr>
          <a:xfrm>
            <a:off x="531302" y="66675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r>
              <a:rPr lang="en-US" sz="3600" b="1" dirty="0"/>
              <a:t>Login - post admin panel</a:t>
            </a:r>
          </a:p>
        </p:txBody>
      </p:sp>
    </p:spTree>
    <p:extLst>
      <p:ext uri="{BB962C8B-B14F-4D97-AF65-F5344CB8AC3E}">
        <p14:creationId xmlns:p14="http://schemas.microsoft.com/office/powerpoint/2010/main" val="315249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635700" y="63625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Post admin panel view</a:t>
            </a:r>
            <a:endParaRPr sz="3600" b="1" dirty="0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9F0FA1-C144-4BCC-A393-6C768C38A9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93" b="4074"/>
          <a:stretch/>
        </p:blipFill>
        <p:spPr>
          <a:xfrm>
            <a:off x="1752600" y="1428750"/>
            <a:ext cx="5385217" cy="282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81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635700" y="63625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Add post</a:t>
            </a:r>
            <a:endParaRPr sz="3600" b="1" dirty="0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9F0FA1-C144-4BCC-A393-6C768C38A9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80" t="10139" r="63210" b="64705"/>
          <a:stretch/>
        </p:blipFill>
        <p:spPr>
          <a:xfrm>
            <a:off x="1429230" y="2190750"/>
            <a:ext cx="2026920" cy="1447800"/>
          </a:xfrm>
          <a:prstGeom prst="rect">
            <a:avLst/>
          </a:prstGeom>
        </p:spPr>
      </p:pic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BD0A3838-CAEB-4A41-8B4C-559B4C813EEA}"/>
              </a:ext>
            </a:extLst>
          </p:cNvPr>
          <p:cNvSpPr txBox="1">
            <a:spLocks/>
          </p:cNvSpPr>
          <p:nvPr/>
        </p:nvSpPr>
        <p:spPr>
          <a:xfrm>
            <a:off x="990600" y="1458189"/>
            <a:ext cx="2834320" cy="430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Click the Add Button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E31D18-8899-456F-B18C-41632E02E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3855" y="2587336"/>
            <a:ext cx="2236562" cy="1581150"/>
          </a:xfrm>
          <a:prstGeom prst="rect">
            <a:avLst/>
          </a:prstGeom>
        </p:spPr>
      </p:pic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19B8E612-AF29-4DA9-922B-4D6C80E8BA8D}"/>
              </a:ext>
            </a:extLst>
          </p:cNvPr>
          <p:cNvSpPr txBox="1">
            <a:spLocks/>
          </p:cNvSpPr>
          <p:nvPr/>
        </p:nvSpPr>
        <p:spPr>
          <a:xfrm>
            <a:off x="4592782" y="1428749"/>
            <a:ext cx="2834320" cy="430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Fill all field and save.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CE5C8A-381E-4EC8-B88C-90FA0B1B1DE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939" t="7037" r="33333" b="33420"/>
          <a:stretch/>
        </p:blipFill>
        <p:spPr>
          <a:xfrm>
            <a:off x="4953000" y="1962150"/>
            <a:ext cx="2319382" cy="23736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FC5E70-A7AE-41EA-8FC5-323DE80B2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625539"/>
            <a:ext cx="2209800" cy="15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662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635700" y="63625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Update/ Delete Post</a:t>
            </a:r>
            <a:endParaRPr sz="3600" b="1" dirty="0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BD0A3838-CAEB-4A41-8B4C-559B4C813EEA}"/>
              </a:ext>
            </a:extLst>
          </p:cNvPr>
          <p:cNvSpPr txBox="1">
            <a:spLocks/>
          </p:cNvSpPr>
          <p:nvPr/>
        </p:nvSpPr>
        <p:spPr>
          <a:xfrm>
            <a:off x="990600" y="1458189"/>
            <a:ext cx="2834320" cy="577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Click this icon for update post</a:t>
            </a: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19B8E612-AF29-4DA9-922B-4D6C80E8BA8D}"/>
              </a:ext>
            </a:extLst>
          </p:cNvPr>
          <p:cNvSpPr txBox="1">
            <a:spLocks/>
          </p:cNvSpPr>
          <p:nvPr/>
        </p:nvSpPr>
        <p:spPr>
          <a:xfrm>
            <a:off x="4592782" y="1428749"/>
            <a:ext cx="2834320" cy="430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Click this icon for delete post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1DCEB3-0538-4FBA-9736-B90FBFC147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079" t="57266" r="19231" b="7363"/>
          <a:stretch/>
        </p:blipFill>
        <p:spPr>
          <a:xfrm>
            <a:off x="1132136" y="3107432"/>
            <a:ext cx="5640900" cy="18192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FC5E70-A7AE-41EA-8FC5-323DE80B2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7400" y="2657037"/>
            <a:ext cx="4013822" cy="28375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4E7537-BA65-4644-B3F4-A47323A91B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500" t="30741" r="21667" b="67778"/>
          <a:stretch/>
        </p:blipFill>
        <p:spPr>
          <a:xfrm>
            <a:off x="2142201" y="1951996"/>
            <a:ext cx="531118" cy="5311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AC86DC2-858F-4821-A0E2-B371F35C58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302" t="63726" r="20795" b="34254"/>
          <a:stretch/>
        </p:blipFill>
        <p:spPr>
          <a:xfrm>
            <a:off x="5786762" y="1815597"/>
            <a:ext cx="531118" cy="667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329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635700" y="63625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Search Post/ Logout</a:t>
            </a:r>
            <a:endParaRPr sz="3600" b="1" dirty="0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BD0A3838-CAEB-4A41-8B4C-559B4C813EEA}"/>
              </a:ext>
            </a:extLst>
          </p:cNvPr>
          <p:cNvSpPr txBox="1">
            <a:spLocks/>
          </p:cNvSpPr>
          <p:nvPr/>
        </p:nvSpPr>
        <p:spPr>
          <a:xfrm>
            <a:off x="990600" y="1458189"/>
            <a:ext cx="2834320" cy="577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Search post using post title</a:t>
            </a: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19B8E612-AF29-4DA9-922B-4D6C80E8BA8D}"/>
              </a:ext>
            </a:extLst>
          </p:cNvPr>
          <p:cNvSpPr txBox="1">
            <a:spLocks/>
          </p:cNvSpPr>
          <p:nvPr/>
        </p:nvSpPr>
        <p:spPr>
          <a:xfrm>
            <a:off x="4592782" y="1428749"/>
            <a:ext cx="2834320" cy="430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sz="1600" dirty="0">
                <a:solidFill>
                  <a:srgbClr val="007BB9"/>
                </a:solidFill>
                <a:latin typeface="Raleway" panose="020B0604020202020204" charset="0"/>
              </a:rPr>
              <a:t>Logout from post admin panel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833CF1-F4F7-4A8B-AB0A-D1B4E93C0C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35" t="17407" r="19167" b="66580"/>
          <a:stretch/>
        </p:blipFill>
        <p:spPr>
          <a:xfrm>
            <a:off x="1143000" y="3107433"/>
            <a:ext cx="6202364" cy="1082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FC5E70-A7AE-41EA-8FC5-323DE80B2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327047" flipH="1">
            <a:off x="4463363" y="1581653"/>
            <a:ext cx="3222423" cy="22781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50849B-188A-4362-B3B5-7EEFB3EA49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96548" y="1458449"/>
            <a:ext cx="3222423" cy="227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301571"/>
      </p:ext>
    </p:extLst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1193</TotalTime>
  <Words>142</Words>
  <Application>Microsoft Office PowerPoint</Application>
  <PresentationFormat>On-screen Show (16:9)</PresentationFormat>
  <Paragraphs>28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Barlow Light</vt:lpstr>
      <vt:lpstr>Raleway SemiBold</vt:lpstr>
      <vt:lpstr>Raleway</vt:lpstr>
      <vt:lpstr>Arial</vt:lpstr>
      <vt:lpstr>Gaoler template</vt:lpstr>
      <vt:lpstr> DPR GLOBAL BUSINESS NETWORKS (PVT) LTD Training Document for  Market intelligence News Feed  </vt:lpstr>
      <vt:lpstr>Market intelligence News Feed for visitor</vt:lpstr>
      <vt:lpstr>Login - post admin panel</vt:lpstr>
      <vt:lpstr>PowerPoint Presentation</vt:lpstr>
      <vt:lpstr>Post admin panel view</vt:lpstr>
      <vt:lpstr>Add post</vt:lpstr>
      <vt:lpstr>Update/ Delete Post</vt:lpstr>
      <vt:lpstr>Search Post/ Logout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HoriZon Computers</dc:creator>
  <cp:lastModifiedBy>Vishva</cp:lastModifiedBy>
  <cp:revision>33</cp:revision>
  <dcterms:modified xsi:type="dcterms:W3CDTF">2020-10-16T12:26:04Z</dcterms:modified>
</cp:coreProperties>
</file>